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7759"/>
    <a:srgbClr val="869A78"/>
    <a:srgbClr val="000000"/>
    <a:srgbClr val="EDC06F"/>
    <a:srgbClr val="F4DAAA"/>
    <a:srgbClr val="A87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6" y="-96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1" d="100"/>
          <a:sy n="61" d="100"/>
        </p:scale>
        <p:origin x="-203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E2A93-8228-4099-A097-A68E1D77CFEE}" type="datetimeFigureOut">
              <a:rPr lang="ru-RU" smtClean="0"/>
              <a:pPr/>
              <a:t>29.10.2018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EBDF3-6F4A-48DF-BD7D-8CA8CF5DCD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941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583A1-E182-4734-BDCC-CB92418C3517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A856D-51CA-4A85-87A5-E701E9ED4D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992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A856D-51CA-4A85-87A5-E701E9ED4DC5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441-C32E-4408-A233-8E13D1F23671}" type="datetimeFigureOut">
              <a:rPr lang="ru-RU" smtClean="0"/>
              <a:pPr/>
              <a:t>29.10.2018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A10E-4BE0-4FC7-8856-FB15EB527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4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4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  <a:lvl8pPr>
              <a:buFontTx/>
              <a:buBlip>
                <a:blip r:embed="rId4"/>
              </a:buBlip>
              <a:defRPr/>
            </a:lvl8pPr>
            <a:lvl9pPr>
              <a:buFontTx/>
              <a:buBlip>
                <a:blip r:embed="rId3"/>
              </a:buBlip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441-C32E-4408-A233-8E13D1F23671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A10E-4BE0-4FC7-8856-FB15EB527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4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4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  <a:lvl8pPr>
              <a:buFontTx/>
              <a:buBlip>
                <a:blip r:embed="rId4"/>
              </a:buBlip>
              <a:defRPr/>
            </a:lvl8pPr>
            <a:lvl9pPr>
              <a:buFontTx/>
              <a:buBlip>
                <a:blip r:embed="rId3"/>
              </a:buBlip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441-C32E-4408-A233-8E13D1F23671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A10E-4BE0-4FC7-8856-FB15EB527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441-C32E-4408-A233-8E13D1F23671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A10E-4BE0-4FC7-8856-FB15EB527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441-C32E-4408-A233-8E13D1F23671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A10E-4BE0-4FC7-8856-FB15EB527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441-C32E-4408-A233-8E13D1F23671}" type="datetimeFigureOut">
              <a:rPr lang="ru-RU" smtClean="0"/>
              <a:pPr/>
              <a:t>29.10.2018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A10E-4BE0-4FC7-8856-FB15EB527F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441-C32E-4408-A233-8E13D1F23671}" type="datetimeFigureOut">
              <a:rPr lang="ru-RU" smtClean="0"/>
              <a:pPr/>
              <a:t>29.10.2018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A10E-4BE0-4FC7-8856-FB15EB527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441-C32E-4408-A233-8E13D1F23671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A10E-4BE0-4FC7-8856-FB15EB527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441-C32E-4408-A233-8E13D1F23671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A10E-4BE0-4FC7-8856-FB15EB527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441-C32E-4408-A233-8E13D1F23671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A10E-4BE0-4FC7-8856-FB15EB527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441-C32E-4408-A233-8E13D1F23671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A10E-4BE0-4FC7-8856-FB15EB527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fld id="{9F19A441-C32E-4408-A233-8E13D1F23671}" type="datetimeFigureOut">
              <a:rPr lang="ru-RU" smtClean="0"/>
              <a:pPr/>
              <a:t>29.10.2018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fld id="{32BEA10E-4BE0-4FC7-8856-FB15EB527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0541" cmpd="sng">
            <a:solidFill>
              <a:srgbClr val="00B0F0"/>
            </a:solidFill>
            <a:prstDash val="solid"/>
          </a:ln>
          <a:solidFill>
            <a:schemeClr val="accent5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657759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657759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rgbClr val="657759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56" y="2060848"/>
            <a:ext cx="8712968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Критерии оценки исследовательских проектов на международных мероприятиях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4954278"/>
            <a:ext cx="7819232" cy="1715082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Русских Иван Анатольевич</a:t>
            </a:r>
          </a:p>
          <a:p>
            <a:pPr algn="l"/>
            <a:endParaRPr lang="ru-RU" dirty="0"/>
          </a:p>
          <a:p>
            <a:r>
              <a:rPr lang="ru-RU" dirty="0" smtClean="0"/>
              <a:t>2018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00065" y="188640"/>
            <a:ext cx="8064896" cy="164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 smtClean="0"/>
              <a:t>РЕСПУБЛИКАНСКИЙ ЦЕНТР ЭКОЛОГИИ и КРАЕВЕДЕНИЯ</a:t>
            </a:r>
            <a:endParaRPr lang="ru-RU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Оригинальность (20 очков)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Оценивается самостоятельность выполнения проекта по вопросам: </a:t>
            </a:r>
          </a:p>
          <a:p>
            <a:r>
              <a:rPr lang="ru-RU" dirty="0"/>
              <a:t>Подход к решению проблемы </a:t>
            </a:r>
            <a:r>
              <a:rPr lang="ru-RU" dirty="0" smtClean="0"/>
              <a:t>проекта. </a:t>
            </a:r>
            <a:endParaRPr lang="ru-RU" dirty="0"/>
          </a:p>
          <a:p>
            <a:r>
              <a:rPr lang="ru-RU" dirty="0"/>
              <a:t>Анализ </a:t>
            </a:r>
            <a:r>
              <a:rPr lang="ru-RU" dirty="0" smtClean="0"/>
              <a:t>данных. </a:t>
            </a:r>
            <a:endParaRPr lang="ru-RU" dirty="0"/>
          </a:p>
          <a:p>
            <a:r>
              <a:rPr lang="ru-RU" dirty="0"/>
              <a:t>Интерпретация </a:t>
            </a:r>
            <a:r>
              <a:rPr lang="ru-RU" dirty="0" smtClean="0"/>
              <a:t>данных</a:t>
            </a:r>
            <a:r>
              <a:rPr lang="ru-RU" dirty="0"/>
              <a:t>.</a:t>
            </a:r>
          </a:p>
          <a:p>
            <a:r>
              <a:rPr lang="ru-RU" dirty="0"/>
              <a:t>Использование оборудования.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318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Научность (30 очков)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Является </a:t>
            </a:r>
            <a:r>
              <a:rPr lang="ru-RU" dirty="0"/>
              <a:t>ли поставленная проблема четко сформулированной? </a:t>
            </a:r>
          </a:p>
          <a:p>
            <a:r>
              <a:rPr lang="ru-RU" dirty="0" smtClean="0"/>
              <a:t>Имеется </a:t>
            </a:r>
            <a:r>
              <a:rPr lang="ru-RU" dirty="0"/>
              <a:t>ли процедурный план для получения решения? </a:t>
            </a:r>
          </a:p>
          <a:p>
            <a:r>
              <a:rPr lang="ru-RU" dirty="0" smtClean="0"/>
              <a:t>Являются </a:t>
            </a:r>
            <a:r>
              <a:rPr lang="ru-RU" dirty="0"/>
              <a:t>ли данные, обсуждаемые в проекте, четко и правильно определенными, корректными? </a:t>
            </a:r>
          </a:p>
          <a:p>
            <a:r>
              <a:rPr lang="ru-RU" dirty="0" smtClean="0"/>
              <a:t>Если </a:t>
            </a:r>
            <a:r>
              <a:rPr lang="ru-RU" dirty="0"/>
              <a:t>контроль был необходим, был ли он использован в проекте и был ли он правильно использован? </a:t>
            </a:r>
          </a:p>
          <a:p>
            <a:r>
              <a:rPr lang="ru-RU" dirty="0" smtClean="0"/>
              <a:t>Находятся </a:t>
            </a:r>
            <a:r>
              <a:rPr lang="ru-RU" dirty="0"/>
              <a:t>ли результаты в рамках первоначальной цели? </a:t>
            </a:r>
          </a:p>
          <a:p>
            <a:r>
              <a:rPr lang="ru-RU" dirty="0" smtClean="0"/>
              <a:t>Насколько </a:t>
            </a:r>
            <a:r>
              <a:rPr lang="ru-RU" dirty="0"/>
              <a:t>полно была выполнена цель проекта? </a:t>
            </a:r>
          </a:p>
          <a:p>
            <a:r>
              <a:rPr lang="ru-RU" dirty="0" smtClean="0"/>
              <a:t>Известно </a:t>
            </a:r>
            <a:r>
              <a:rPr lang="ru-RU" dirty="0"/>
              <a:t>ли автору проекта о других подходах и теориях, связанных с проектом, выполнен ли им обзор литературных данных? </a:t>
            </a:r>
          </a:p>
          <a:p>
            <a:r>
              <a:rPr lang="ru-RU" dirty="0" smtClean="0"/>
              <a:t>Достаточно </a:t>
            </a:r>
            <a:r>
              <a:rPr lang="ru-RU" dirty="0"/>
              <a:t>ли времени выполнялся проект, насколько время выполнения проекта адекватно целям проекта?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214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Ясность и тщательность выполнения проекта (20 </a:t>
            </a:r>
            <a:r>
              <a:rPr lang="ru-RU" dirty="0" smtClean="0"/>
              <a:t>очков)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Насколько </a:t>
            </a:r>
            <a:r>
              <a:rPr lang="ru-RU" dirty="0"/>
              <a:t>четко студентом обсужден проект и объяснены цели, порядок выполнения проекта и выводы? Имелась ли в докладе или проекте информация, малопонятная для участника? </a:t>
            </a:r>
          </a:p>
          <a:p>
            <a:r>
              <a:rPr lang="ru-RU" dirty="0" smtClean="0"/>
              <a:t>Имеются </a:t>
            </a:r>
            <a:r>
              <a:rPr lang="ru-RU" dirty="0"/>
              <a:t>ли письменные материалы, отражающие работу финалиста и его исследовательской команды (полнотекстовая версия)? </a:t>
            </a:r>
          </a:p>
          <a:p>
            <a:r>
              <a:rPr lang="ru-RU" dirty="0" smtClean="0"/>
              <a:t>Есть </a:t>
            </a:r>
            <a:r>
              <a:rPr lang="ru-RU" dirty="0"/>
              <a:t>ли у </a:t>
            </a:r>
            <a:r>
              <a:rPr lang="ru-RU" dirty="0" smtClean="0"/>
              <a:t>финалиста журнал </a:t>
            </a:r>
            <a:r>
              <a:rPr lang="ru-RU" dirty="0"/>
              <a:t>наблюдений, лабораторный журнал и т.п.? </a:t>
            </a:r>
          </a:p>
          <a:p>
            <a:r>
              <a:rPr lang="ru-RU" dirty="0" smtClean="0"/>
              <a:t>Все </a:t>
            </a:r>
            <a:r>
              <a:rPr lang="ru-RU" dirty="0"/>
              <a:t>ли основные и важные этапы проекта представлены и упорядочены? </a:t>
            </a:r>
          </a:p>
          <a:p>
            <a:r>
              <a:rPr lang="ru-RU" dirty="0" smtClean="0"/>
              <a:t>Насколько </a:t>
            </a:r>
            <a:r>
              <a:rPr lang="ru-RU" dirty="0"/>
              <a:t>явно и очевидно представлены данные проекта (графики, рисунки, </a:t>
            </a:r>
            <a:r>
              <a:rPr lang="ru-RU" b="1" u="sng" dirty="0"/>
              <a:t>фотодокументы</a:t>
            </a:r>
            <a:r>
              <a:rPr lang="ru-RU" dirty="0"/>
              <a:t> и т.п.)? </a:t>
            </a:r>
          </a:p>
          <a:p>
            <a:r>
              <a:rPr lang="ru-RU" dirty="0" smtClean="0"/>
              <a:t>Насколько </a:t>
            </a:r>
            <a:r>
              <a:rPr lang="ru-RU" dirty="0"/>
              <a:t>четко представлены результаты?</a:t>
            </a:r>
          </a:p>
          <a:p>
            <a:r>
              <a:rPr lang="ru-RU" dirty="0" smtClean="0"/>
              <a:t>Насколько </a:t>
            </a:r>
            <a:r>
              <a:rPr lang="ru-RU" dirty="0"/>
              <a:t>полно продемонстрированы все этапы проекта?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3506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фотодокументов</a:t>
            </a:r>
            <a:endParaRPr lang="ru-RU" dirty="0"/>
          </a:p>
        </p:txBody>
      </p:sp>
      <p:pic>
        <p:nvPicPr>
          <p:cNvPr id="1026" name="Picture 2" descr="H:\Иван\Архив\БГУ документы\Дети\Дети 2017-2018\КЕНИЯ\Фотки к проекту\201803151919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69"/>
          <a:stretch/>
        </p:blipFill>
        <p:spPr bwMode="auto">
          <a:xfrm>
            <a:off x="4932040" y="1628800"/>
            <a:ext cx="374069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Иван\Архив\БГУ документы\Дети\Дети 2015-2016\Пивот\201510281853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11660"/>
            <a:ext cx="3361226" cy="44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867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Связь проекта с изучением окружающей </a:t>
            </a:r>
            <a:r>
              <a:rPr lang="ru-RU" dirty="0" smtClean="0"/>
              <a:t>среды (или темой секции) </a:t>
            </a:r>
            <a:r>
              <a:rPr lang="ru-RU" dirty="0"/>
              <a:t>(20 </a:t>
            </a:r>
            <a:r>
              <a:rPr lang="ru-RU" dirty="0" smtClean="0"/>
              <a:t>очков)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108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Мастерство и способности студента-финалиста (10 </a:t>
            </a:r>
            <a:r>
              <a:rPr lang="ru-RU" dirty="0" smtClean="0"/>
              <a:t>очков)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Есть ли у студентов навыки, необходимые для выполнения всей работы, а так </a:t>
            </a:r>
            <a:r>
              <a:rPr lang="ru-RU" dirty="0" smtClean="0"/>
              <a:t>же:</a:t>
            </a:r>
          </a:p>
          <a:p>
            <a:r>
              <a:rPr lang="ru-RU" dirty="0" smtClean="0"/>
              <a:t> </a:t>
            </a:r>
            <a:r>
              <a:rPr lang="ru-RU" dirty="0"/>
              <a:t>необходимые для получения данных, которые представлены в проекте? </a:t>
            </a:r>
            <a:endParaRPr lang="ru-RU" dirty="0" smtClean="0"/>
          </a:p>
          <a:p>
            <a:r>
              <a:rPr lang="ru-RU" dirty="0" smtClean="0"/>
              <a:t>Лабораторные </a:t>
            </a:r>
            <a:r>
              <a:rPr lang="ru-RU" dirty="0"/>
              <a:t>навыки? </a:t>
            </a:r>
            <a:endParaRPr lang="ru-RU" dirty="0" smtClean="0"/>
          </a:p>
          <a:p>
            <a:r>
              <a:rPr lang="ru-RU" dirty="0" smtClean="0"/>
              <a:t>Вычислительные </a:t>
            </a:r>
            <a:r>
              <a:rPr lang="ru-RU" dirty="0"/>
              <a:t>навыки? </a:t>
            </a:r>
            <a:endParaRPr lang="ru-RU" dirty="0" smtClean="0"/>
          </a:p>
          <a:p>
            <a:r>
              <a:rPr lang="ru-RU" dirty="0" smtClean="0"/>
              <a:t>Наблюдательные </a:t>
            </a:r>
            <a:r>
              <a:rPr lang="ru-RU" dirty="0"/>
              <a:t>навыки? </a:t>
            </a:r>
            <a:endParaRPr lang="ru-RU" dirty="0" smtClean="0"/>
          </a:p>
          <a:p>
            <a:r>
              <a:rPr lang="ru-RU" dirty="0" smtClean="0"/>
              <a:t>Дизайнерские </a:t>
            </a:r>
            <a:r>
              <a:rPr lang="ru-RU" dirty="0"/>
              <a:t>навыки? </a:t>
            </a:r>
            <a:endParaRPr lang="ru-RU" dirty="0" smtClean="0"/>
          </a:p>
          <a:p>
            <a:r>
              <a:rPr lang="ru-RU" dirty="0" smtClean="0"/>
              <a:t>Навыки </a:t>
            </a:r>
            <a:r>
              <a:rPr lang="ru-RU" dirty="0"/>
              <a:t>проведения презентаций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Владение языком мероприятия?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6110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ru-RU" dirty="0" smtClean="0"/>
              <a:t>Требования Олимпиад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2" r="24256" b="6250"/>
          <a:stretch/>
        </p:blipFill>
        <p:spPr bwMode="auto">
          <a:xfrm>
            <a:off x="1187624" y="620688"/>
            <a:ext cx="6696744" cy="6120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000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44" y="0"/>
            <a:ext cx="8229600" cy="1143000"/>
          </a:xfrm>
        </p:spPr>
        <p:txBody>
          <a:bodyPr/>
          <a:lstStyle/>
          <a:p>
            <a:r>
              <a:rPr lang="ru-RU" dirty="0" smtClean="0"/>
              <a:t>Постер</a:t>
            </a:r>
            <a:endParaRPr lang="ru-RU" dirty="0"/>
          </a:p>
        </p:txBody>
      </p:sp>
      <p:pic>
        <p:nvPicPr>
          <p:cNvPr id="3074" name="Picture 2" descr="H:\Иван\Архив\БГУ документы\Дети\Дети 2017-2018\КЕНИЯ\проект\Постер\кения222-2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80728"/>
            <a:ext cx="590465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016054"/>
      </p:ext>
    </p:extLst>
  </p:cSld>
  <p:clrMapOvr>
    <a:masterClrMapping/>
  </p:clrMapOvr>
</p:sld>
</file>

<file path=ppt/theme/theme1.xml><?xml version="1.0" encoding="utf-8"?>
<a:theme xmlns:a="http://schemas.openxmlformats.org/drawingml/2006/main" name="Плющ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Плющ</Template>
  <TotalTime>0</TotalTime>
  <Words>325</Words>
  <Application>Microsoft Office PowerPoint</Application>
  <PresentationFormat>Экран (4:3)</PresentationFormat>
  <Paragraphs>42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Плющ</vt:lpstr>
      <vt:lpstr>Критерии оценки исследовательских проектов на международных мероприятиях</vt:lpstr>
      <vt:lpstr>Оригинальность (20 очков)</vt:lpstr>
      <vt:lpstr>Научность (30 очков)</vt:lpstr>
      <vt:lpstr>Ясность и тщательность выполнения проекта (20 очков) </vt:lpstr>
      <vt:lpstr>Пример фотодокументов</vt:lpstr>
      <vt:lpstr>Связь проекта с изучением окружающей среды (или темой секции) (20 очков)</vt:lpstr>
      <vt:lpstr>Мастерство и способности студента-финалиста (10 очков) </vt:lpstr>
      <vt:lpstr>Требования Олимпиад</vt:lpstr>
      <vt:lpstr>Постер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2009-11-04T07:56:12Z</dcterms:created>
  <dcterms:modified xsi:type="dcterms:W3CDTF">2018-10-30T06:22:39Z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TC103626531049</vt:lpwstr>
  </property>
</Properties>
</file>